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</p:sldMasterIdLst>
  <p:notesMasterIdLst>
    <p:notesMasterId r:id="rId21"/>
  </p:notesMasterIdLst>
  <p:sldIdLst>
    <p:sldId id="256" r:id="rId8"/>
    <p:sldId id="257" r:id="rId9"/>
    <p:sldId id="266" r:id="rId10"/>
    <p:sldId id="258" r:id="rId11"/>
    <p:sldId id="259" r:id="rId12"/>
    <p:sldId id="265" r:id="rId13"/>
    <p:sldId id="267" r:id="rId14"/>
    <p:sldId id="260" r:id="rId15"/>
    <p:sldId id="268" r:id="rId16"/>
    <p:sldId id="261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698" autoAdjust="0"/>
  </p:normalViewPr>
  <p:slideViewPr>
    <p:cSldViewPr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8E1C1-117C-4DA2-82FE-D3898612A7C5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13BAD-76A8-49E0-951A-0D9DA29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3BAD-76A8-49E0-951A-0D9DA29071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5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3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9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66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15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71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20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4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1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7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2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EC12A8-546B-4A9A-9101-BD9EB1551F8D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77C17B-C40C-4AE1-86F2-FB7AED39C9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2"/>
            <a:ext cx="7391400" cy="2128836"/>
          </a:xfrm>
        </p:spPr>
        <p:txBody>
          <a:bodyPr>
            <a:no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57437"/>
            <a:ext cx="5410199" cy="43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0" y="442680"/>
            <a:ext cx="441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দলীয় কাজ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05822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বাংলাদেশের প্রধান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তিনটি নদীর গতিপথ লিখ।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25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13224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একক কাজ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34257" y="3058886"/>
            <a:ext cx="10208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 smtClean="0"/>
              <a:t>প্রধান</a:t>
            </a:r>
            <a:r>
              <a:rPr lang="bn-BD" sz="4000" dirty="0" smtClean="0"/>
              <a:t> </a:t>
            </a:r>
            <a:r>
              <a:rPr lang="en-US" sz="3200" dirty="0" err="1" smtClean="0"/>
              <a:t>কয়েকটি</a:t>
            </a:r>
            <a:r>
              <a:rPr lang="bn-BD" sz="4800" dirty="0" smtClean="0"/>
              <a:t> </a:t>
            </a:r>
            <a:r>
              <a:rPr lang="bn-BD" sz="3200" dirty="0" smtClean="0"/>
              <a:t>নদীর নাম</a:t>
            </a:r>
            <a:r>
              <a:rPr lang="bn-BD" sz="4000" dirty="0" smtClean="0"/>
              <a:t> </a:t>
            </a:r>
            <a:r>
              <a:rPr lang="bn-BD" sz="3200" dirty="0" smtClean="0"/>
              <a:t>লিখ</a:t>
            </a:r>
            <a:r>
              <a:rPr lang="bn-BD" sz="3600" dirty="0" smtClean="0"/>
              <a:t>।</a:t>
            </a:r>
          </a:p>
          <a:p>
            <a:r>
              <a:rPr lang="bn-BD" sz="3600" dirty="0" smtClean="0"/>
              <a:t>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নদীর সঙ্গে কার তুলনা করা হয়েছে।তোমার নিজের মতে যুক্তি দেখাও।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25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370113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বাড়ীর কাজ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9957" y="2389257"/>
            <a:ext cx="9124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১।আমাদের জীবনে নদীর ভূমিকা ব্যাখ্যা কর।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54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259112" y="483632"/>
            <a:ext cx="5410200" cy="1752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সবাইকে ধন্যবাদ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29" y="2523218"/>
            <a:ext cx="5638800" cy="29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928914" y="304800"/>
            <a:ext cx="7315200" cy="213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/>
              <a:t>পরিচিতি</a:t>
            </a:r>
            <a:endParaRPr lang="en-US" sz="8000" dirty="0"/>
          </a:p>
        </p:txBody>
      </p:sp>
      <p:sp>
        <p:nvSpPr>
          <p:cNvPr id="5" name="Flowchart: Process 4"/>
          <p:cNvSpPr/>
          <p:nvPr/>
        </p:nvSpPr>
        <p:spPr>
          <a:xfrm>
            <a:off x="152401" y="3200400"/>
            <a:ext cx="4945742" cy="2667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মোঃবেলাল হোসেন</a:t>
            </a:r>
          </a:p>
          <a:p>
            <a:pPr algn="ctr"/>
            <a:r>
              <a:rPr lang="bn-BD" sz="4000" dirty="0" smtClean="0"/>
              <a:t>সহকারী শিক্ষক</a:t>
            </a:r>
          </a:p>
          <a:p>
            <a:pPr algn="ctr"/>
            <a:r>
              <a:rPr lang="bn-BD" sz="4000" dirty="0" smtClean="0"/>
              <a:t>   গোনা উচ্চ বিদ্যালয়</a:t>
            </a:r>
          </a:p>
          <a:p>
            <a:pPr algn="ctr"/>
            <a:r>
              <a:rPr lang="bn-BD" sz="4000" dirty="0" smtClean="0"/>
              <a:t>রানীনগর,নওগাঁ।</a:t>
            </a:r>
            <a:endParaRPr lang="en-US" sz="4000" dirty="0"/>
          </a:p>
        </p:txBody>
      </p:sp>
      <p:sp>
        <p:nvSpPr>
          <p:cNvPr id="2" name="Flowchart: Process 1"/>
          <p:cNvSpPr/>
          <p:nvPr/>
        </p:nvSpPr>
        <p:spPr>
          <a:xfrm>
            <a:off x="5181600" y="3253014"/>
            <a:ext cx="3962400" cy="25617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শ্রেনীঃনবম</a:t>
            </a:r>
          </a:p>
          <a:p>
            <a:pPr algn="ctr"/>
            <a:r>
              <a:rPr lang="bn-BD" sz="3600" dirty="0" smtClean="0"/>
              <a:t>বিষয়ঃভূগোল</a:t>
            </a:r>
          </a:p>
          <a:p>
            <a:pPr algn="ctr"/>
            <a:r>
              <a:rPr lang="bn-BD" sz="3600" dirty="0" smtClean="0"/>
              <a:t>সময়ঃ৪৫মিনিট</a:t>
            </a:r>
          </a:p>
          <a:p>
            <a:pPr algn="ctr"/>
            <a:r>
              <a:rPr lang="bn-BD" sz="3600" dirty="0" smtClean="0"/>
              <a:t>১৮-০৭-২০১৩ইং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73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285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4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152400" y="2133600"/>
            <a:ext cx="8908115" cy="3200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আজকের পাঠঃ</a:t>
            </a:r>
            <a:r>
              <a:rPr lang="en-US" sz="3600" dirty="0" smtClean="0"/>
              <a:t>  </a:t>
            </a:r>
            <a:endParaRPr lang="bn-BD" sz="3600" dirty="0" smtClean="0"/>
          </a:p>
          <a:p>
            <a:pPr algn="ctr"/>
            <a:r>
              <a:rPr lang="bn-BD" sz="6600" dirty="0" smtClean="0"/>
              <a:t>বাংলাদেশের নদ -নদী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968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2456538"/>
            <a:ext cx="9067800" cy="3962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 ১।বাংলাদেশের প্রধান প্রধান নদীগুলোর নাম বলতে পারবে।</a:t>
            </a:r>
          </a:p>
          <a:p>
            <a:pPr algn="ctr"/>
            <a:r>
              <a:rPr lang="bn-BD" sz="4000" dirty="0" smtClean="0"/>
              <a:t>২। নদীগুলোর অবস্তান লিখতে পারবে।</a:t>
            </a:r>
          </a:p>
          <a:p>
            <a:pPr algn="ctr"/>
            <a:r>
              <a:rPr lang="bn-BD" sz="4000" dirty="0" smtClean="0"/>
              <a:t> ৩।বাংলাদেশকে নদী মাতৃক দেশ বলা হয় কেন তা লিখতে পারবে।</a:t>
            </a:r>
            <a:endParaRPr lang="en-US" sz="4000" dirty="0"/>
          </a:p>
        </p:txBody>
      </p:sp>
      <p:sp>
        <p:nvSpPr>
          <p:cNvPr id="3" name="Flowchart: Process 2"/>
          <p:cNvSpPr/>
          <p:nvPr/>
        </p:nvSpPr>
        <p:spPr>
          <a:xfrm>
            <a:off x="609600" y="366486"/>
            <a:ext cx="7848600" cy="15239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শিখন ফল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701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0194"/>
            <a:ext cx="4191000" cy="2617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5943"/>
            <a:ext cx="4550230" cy="26172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4907" y="2946394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পাদ্মা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3148" y="294639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মেঘনা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2247" y="624840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যমুনা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21" y="3733800"/>
            <a:ext cx="559281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57" y="0"/>
            <a:ext cx="9144000" cy="6858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62000" y="2987225"/>
            <a:ext cx="2057400" cy="302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2486008"/>
            <a:ext cx="2362200" cy="180992"/>
          </a:xfrm>
          <a:prstGeom prst="rightArrow">
            <a:avLst>
              <a:gd name="adj1" fmla="val 50000"/>
              <a:gd name="adj2" fmla="val 20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600134">
            <a:off x="5186937" y="2967070"/>
            <a:ext cx="2399652" cy="253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43485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এসো কিছু ছবি দেখি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6" y="851369"/>
            <a:ext cx="3688444" cy="3187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51370"/>
            <a:ext cx="4402561" cy="3111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4" y="4648201"/>
            <a:ext cx="4180116" cy="220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2985" y="411875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আকাঁ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বাঁকা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নদী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4319" y="4183358"/>
            <a:ext cx="2726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কৃষক</a:t>
            </a:r>
            <a:r>
              <a:rPr lang="en-US" sz="2000" dirty="0" smtClean="0"/>
              <a:t> </a:t>
            </a:r>
            <a:r>
              <a:rPr lang="en-US" sz="2000" dirty="0" err="1" smtClean="0"/>
              <a:t>ধান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লাগাইতেছে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2484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জমি</a:t>
            </a:r>
            <a:r>
              <a:rPr lang="en-US" dirty="0" smtClean="0"/>
              <a:t> </a:t>
            </a:r>
            <a:r>
              <a:rPr lang="en-US" dirty="0" err="1" smtClean="0"/>
              <a:t>চাষ</a:t>
            </a:r>
            <a:r>
              <a:rPr lang="en-US" dirty="0" smtClean="0"/>
              <a:t> </a:t>
            </a:r>
            <a:r>
              <a:rPr lang="en-US" dirty="0" err="1" smtClean="0"/>
              <a:t>করছে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24" y="3657600"/>
            <a:ext cx="4698547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8" y="382202"/>
            <a:ext cx="3831772" cy="2513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202"/>
            <a:ext cx="3733800" cy="2548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200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যাতয়াতের মাধ্যম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200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বিনোদন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39710" y="6488668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জীবিকা নির্বাহ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09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764</TotalTime>
  <Words>127</Words>
  <Application>Microsoft Office PowerPoint</Application>
  <PresentationFormat>On-screen Show (4:3)</PresentationFormat>
  <Paragraphs>35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Apex</vt:lpstr>
      <vt:lpstr>1_BlackTie</vt:lpstr>
      <vt:lpstr>Angles</vt:lpstr>
      <vt:lpstr>Adjacency</vt:lpstr>
      <vt:lpstr>Office Theme</vt:lpstr>
      <vt:lpstr>Apothecary</vt:lpstr>
      <vt:lpstr>1_Apothecary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114</cp:revision>
  <dcterms:created xsi:type="dcterms:W3CDTF">2013-07-15T05:09:11Z</dcterms:created>
  <dcterms:modified xsi:type="dcterms:W3CDTF">2013-07-20T02:41:59Z</dcterms:modified>
</cp:coreProperties>
</file>